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7094-9A8F-46F6-2A33-42A167387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816D5-A26D-0C1E-9DF7-D827FAAC4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68CC7-0EAF-1AEE-4E1E-8752C093A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AAB2-5EFB-4761-BC64-16260BA7FB9A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A4E7D-F642-559A-FCC6-E319A280A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BE4F0-1704-348B-C599-2291454E7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D512-60B5-4A6E-87E0-E24249644C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58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0A7D5-175E-8B60-75B1-999054390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72BB99-2BBA-629F-7AF0-2A3B7FD466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9A536-3530-4909-563C-47F32629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AAB2-5EFB-4761-BC64-16260BA7FB9A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3FD35-D36B-4F98-84B8-7051BF466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56FFF-2063-8F22-653C-A5059740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D512-60B5-4A6E-87E0-E24249644C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503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B5CEBC-31AA-0F81-0F78-E0CD4CF18F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5EDBB8-5E03-145F-04B7-F2AD64ED4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68967-98E2-22B0-23A4-47D218D9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AAB2-5EFB-4761-BC64-16260BA7FB9A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782F7-0294-A04E-9A2C-AD8456BC0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D9E1F-9F6B-AA0E-AD93-0AA20A949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D512-60B5-4A6E-87E0-E24249644C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78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91D7-2A28-F281-4F92-7ED1CA3E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52955-24AD-218A-B937-D7299B515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5F95E-0D08-B98C-BBE2-BFBB54268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AAB2-5EFB-4761-BC64-16260BA7FB9A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040DE-ADA9-F781-2A18-507BB2BE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E91C5-0A5C-4557-EBA0-845DF3E2D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D512-60B5-4A6E-87E0-E24249644C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108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3CD16-A5AA-96DF-6EA6-7D7597965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9DBE9-027D-D71F-9CA0-57A588FC0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264AC-DF4E-A82F-CA11-74DF7B661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AAB2-5EFB-4761-BC64-16260BA7FB9A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F9ABB-A1A0-2015-8FD2-45DDBB56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2B100-188F-7672-C9FB-78B09E335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D512-60B5-4A6E-87E0-E24249644C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739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C1CCD-5544-FBA3-6676-32E2CC96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5FE12-4A73-66D0-02D2-C822364717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8B8678-EB7A-15A1-36C9-A9D31DDBF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28A46-5A65-D317-CA55-CFEAA26B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AAB2-5EFB-4761-BC64-16260BA7FB9A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2E95A-D6DD-A811-8FCE-172C90A7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FB091-6E6C-D5E8-5917-5471567A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D512-60B5-4A6E-87E0-E24249644C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0371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CD8FE-3305-6BD4-A3D3-5DDAC0EEB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B52F9-09F7-A479-834D-0BEBE2D27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8EA3E-533F-6FE7-1B24-E3CA3D013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B3DA53-A3FF-B955-07B5-C723CA1CC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E15D51-BBA4-AA39-FB05-65FC3F4158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69A058-B4EA-E083-C88E-400052748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AAB2-5EFB-4761-BC64-16260BA7FB9A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C85A4D-15F8-E7CD-7420-A094ADB21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10AC14-09EE-53AC-32C9-04C33B1C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D512-60B5-4A6E-87E0-E24249644C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90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B222A-2B3F-8E2F-B4F9-E0B6C1C9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D97AE-F60B-D0BE-1B2B-F750F28FE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AAB2-5EFB-4761-BC64-16260BA7FB9A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8C1AA-8A24-262A-ABFB-9EEBD5DD6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50418D-8D44-EF3A-6568-73B43C05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D512-60B5-4A6E-87E0-E24249644C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35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D1DB9C-54B8-EDDE-4E7B-2FA34859C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AAB2-5EFB-4761-BC64-16260BA7FB9A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6F1667-8D05-C8F1-DCD4-A599B910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BD472-534C-BDFE-3446-6C0424C9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D512-60B5-4A6E-87E0-E24249644C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6300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D4BF0-10FF-212E-E119-7B6724F8F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E6EFF-814E-0218-06F7-5A2860B10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71D46-2ABF-DA4F-5B30-614EFAA9C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B0377-9FCD-3B18-B52A-4733CC89F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AAB2-5EFB-4761-BC64-16260BA7FB9A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8CEB1-9FF2-ED7A-0D8A-A70F3F7EA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39AA9-5341-40C0-4AAE-33C3B73F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D512-60B5-4A6E-87E0-E24249644C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850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0A4AC-7C3C-DA21-BBBC-784DA1494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DDD9D2-7165-727D-3C64-C050E071D2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9D624-E337-38AB-ED92-80D78415C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03935-7E4E-C79B-AB35-17D0A7C28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BAAB2-5EFB-4761-BC64-16260BA7FB9A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47CE8-5E01-D978-F21C-74125C207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FE824-0F4F-6A63-A838-113A57D6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AD512-60B5-4A6E-87E0-E24249644C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525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184DA9-9711-507F-5DE2-6DDFDE69F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8F8E9-E318-F2AB-3457-8087A69F6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9E87D-D5A8-F246-A21D-AC07BDC19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BAAB2-5EFB-4761-BC64-16260BA7FB9A}" type="datetimeFigureOut">
              <a:rPr lang="en-IN" smtClean="0"/>
              <a:t>05-09-2023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4543E-71B3-D20F-AE28-8FDCDBB12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9D798-7798-D07C-5795-E53B04CDF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AD512-60B5-4A6E-87E0-E24249644C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7273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C06C-EA2B-0040-548C-D554710F4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97224"/>
            <a:ext cx="9144000" cy="744070"/>
          </a:xfrm>
        </p:spPr>
        <p:txBody>
          <a:bodyPr>
            <a:noAutofit/>
          </a:bodyPr>
          <a:lstStyle/>
          <a:p>
            <a:pPr algn="just"/>
            <a:r>
              <a:rPr lang="en-IN" sz="4000" b="1" dirty="0">
                <a:latin typeface="YouTube Sans"/>
              </a:rPr>
              <a:t>Project:-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EA3A7-F804-72B2-6A77-508B72B64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869576"/>
            <a:ext cx="11143129" cy="528918"/>
          </a:xfrm>
        </p:spPr>
        <p:txBody>
          <a:bodyPr>
            <a:normAutofit/>
          </a:bodyPr>
          <a:lstStyle/>
          <a:p>
            <a:r>
              <a:rPr lang="en-US" sz="3000" b="1" i="0" dirty="0">
                <a:solidFill>
                  <a:srgbClr val="0F0F0F"/>
                </a:solidFill>
                <a:effectLst/>
                <a:latin typeface="YouTube Sans"/>
              </a:rPr>
              <a:t>Architect and Build an End-to-End AWS Web Application from Scratch</a:t>
            </a:r>
          </a:p>
          <a:p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532310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61434-3D49-55C8-8991-30FE79623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375"/>
            <a:ext cx="12192000" cy="6131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417968-A6F1-6970-972C-A3397FAAB46B}"/>
              </a:ext>
            </a:extLst>
          </p:cNvPr>
          <p:cNvSpPr txBox="1"/>
          <p:nvPr/>
        </p:nvSpPr>
        <p:spPr>
          <a:xfrm>
            <a:off x="0" y="43043"/>
            <a:ext cx="9287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/>
              <a:t>Uploading the zip file </a:t>
            </a:r>
          </a:p>
        </p:txBody>
      </p:sp>
    </p:spTree>
    <p:extLst>
      <p:ext uri="{BB962C8B-B14F-4D97-AF65-F5344CB8AC3E}">
        <p14:creationId xmlns:p14="http://schemas.microsoft.com/office/powerpoint/2010/main" val="4172018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01029A-0767-FA54-B293-A0061A796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01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1E547C-89C8-AF95-89DF-CD826232B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16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D274F7-2E5F-57B8-6772-FD20EC474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65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E4501-6EEB-7DD7-6520-549CA6C6F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06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BB3309-EB3D-2F11-7483-BE36B8D08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27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A21427-A297-34ED-7105-5B7895BC9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39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0504E8-01DA-EDF9-5428-4DB056C38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51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C4D5CB-3580-69E6-4874-BAECF790C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3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2BD1A3-7A53-D386-2DB7-A3DB57B4F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234"/>
            <a:ext cx="12192000" cy="6409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AFFA91-079A-22F5-C085-F850B50BE07B}"/>
              </a:ext>
            </a:extLst>
          </p:cNvPr>
          <p:cNvSpPr txBox="1"/>
          <p:nvPr/>
        </p:nvSpPr>
        <p:spPr>
          <a:xfrm>
            <a:off x="0" y="107576"/>
            <a:ext cx="569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Successfully Test the Lambda function </a:t>
            </a:r>
          </a:p>
        </p:txBody>
      </p:sp>
    </p:spTree>
    <p:extLst>
      <p:ext uri="{BB962C8B-B14F-4D97-AF65-F5344CB8AC3E}">
        <p14:creationId xmlns:p14="http://schemas.microsoft.com/office/powerpoint/2010/main" val="4168262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121766-2221-0ED8-A155-3530FA81C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4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BA2F9B-FDF5-4782-94EA-B5AB9DE98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08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396A6-6F68-3733-47DB-B3E43CEDA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26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F68D5F-C19C-DA56-21B8-0B4A01CAC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05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096754-86CD-9C2B-92F7-797375D39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7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8555B-A04C-30B9-C8EF-6D4802908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88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147307-B82B-328A-20A8-D3A72FC43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47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317FB-5559-84F6-AA83-DBB2AC755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6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356829-6EEA-DA72-F6EE-71ABBBD4A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5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C6B2B-4E90-96B6-B79F-87453575F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2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7B8B6-15B2-5008-4FDA-802BA5220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89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412BE-9A29-BC39-D10D-910DA49F3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0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3E54AF-D1BF-5C85-3ECA-11A4BF5A2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9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7C15F6-E9D2-7115-B627-439FF1CE3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71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AC22B-AB41-368F-D16A-6FA347CC6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33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A07EEE-422F-62FC-40B3-DD72B4C2C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98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1D43E-5CD6-8374-6CDE-D18EDFB1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97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576138-00C6-CA90-A3B5-052BE079D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11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3D38ED-4B76-CF70-45BE-976A00420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29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C60A7A-E496-4841-F0BF-7F383D9CA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6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7A276-8112-CEC5-86AC-BD5642A38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9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F2D12E-A004-B27C-92A3-59D3D40AD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47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D2B111-1E20-249D-1112-0215B836F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44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F7ABFD-1846-9E31-7F8C-0EFC4C4C0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17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D52F3-CAFE-7D04-7B6F-E22A3CA3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87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456540-BF30-E0ED-EC56-0B1796E03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92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87F6F-3E42-DFA2-148F-AF540D5D3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535517-E6A3-BF51-5C2C-39B1A8D377B9}"/>
              </a:ext>
            </a:extLst>
          </p:cNvPr>
          <p:cNvSpPr txBox="1"/>
          <p:nvPr/>
        </p:nvSpPr>
        <p:spPr>
          <a:xfrm>
            <a:off x="510988" y="3273897"/>
            <a:ext cx="8489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/>
              <a:t>Creating an index.html page from scratch in a text editor </a:t>
            </a:r>
          </a:p>
        </p:txBody>
      </p:sp>
    </p:spTree>
    <p:extLst>
      <p:ext uri="{BB962C8B-B14F-4D97-AF65-F5344CB8AC3E}">
        <p14:creationId xmlns:p14="http://schemas.microsoft.com/office/powerpoint/2010/main" val="4113056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949E49-77A6-9EC1-56F5-FFB6646E8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740"/>
            <a:ext cx="12192000" cy="5993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206A8D-5B8A-A1B5-D9A3-8D45BEEC6B06}"/>
              </a:ext>
            </a:extLst>
          </p:cNvPr>
          <p:cNvSpPr txBox="1"/>
          <p:nvPr/>
        </p:nvSpPr>
        <p:spPr>
          <a:xfrm>
            <a:off x="0" y="173630"/>
            <a:ext cx="9610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/>
              <a:t>Deploying and hosting a web page with AWS Amplify </a:t>
            </a:r>
          </a:p>
        </p:txBody>
      </p:sp>
    </p:spTree>
    <p:extLst>
      <p:ext uri="{BB962C8B-B14F-4D97-AF65-F5344CB8AC3E}">
        <p14:creationId xmlns:p14="http://schemas.microsoft.com/office/powerpoint/2010/main" val="2089284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A7DFD-706D-B0A6-1B9D-A1C30E739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1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04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42</Words>
  <Application>Microsoft Office PowerPoint</Application>
  <PresentationFormat>Widescreen</PresentationFormat>
  <Paragraphs>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YouTube Sans</vt:lpstr>
      <vt:lpstr>Office Theme</vt:lpstr>
      <vt:lpstr>Project:-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Project:-</dc:title>
  <dc:creator>user</dc:creator>
  <cp:lastModifiedBy>user</cp:lastModifiedBy>
  <cp:revision>1</cp:revision>
  <dcterms:created xsi:type="dcterms:W3CDTF">2023-09-05T05:28:56Z</dcterms:created>
  <dcterms:modified xsi:type="dcterms:W3CDTF">2023-09-05T06:13:20Z</dcterms:modified>
</cp:coreProperties>
</file>